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32F95-0941-4A1D-9D3C-196AC5275FDF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1D86B-B18C-48B0-B90B-F337B89029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2E1E6-12B4-48AA-A60A-DBC4B04513A2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3E7F-9E7A-4829-B85D-BE915D188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C21C0-3ECC-400C-A618-F6CF48AF7C2A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F4BAF-0C59-44F9-AFE6-9D73D1DCEC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2F544-1770-4813-AB17-37ED0000B42A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F6FFD-44D3-494F-A881-03029729BE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BE510-A730-4393-AF9C-3352789D0A8B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F5325-86A3-4702-A8F9-587D69C38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E7F0B-4A00-4A9A-8668-02189747AFBD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20521-E87A-49E4-8122-FC6989B6E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DDA9A-A8BB-48DB-9764-CF390C2F4F29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2057E-472F-4CDD-8D56-0AE8AFE3AF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EABD2-357F-41FD-B243-7DD9AF8EF2EF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02492-0584-464A-8B49-EC685824C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D29B-900E-480F-B19B-E259811464BE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873A8-2F8B-486C-BBF2-E636E68DE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EFACD-248E-442B-86B6-DB5AEA693488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DEF85-14E3-48DD-B6A4-F2FD2CB7D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BC271-7B8C-423A-9EF0-87F8AB160DE6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C81B-56F4-42F5-AB0A-D2F76616B9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005026-4A77-4BCE-802C-4EB3EC93B4E9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7B120F-8C7A-4606-AEF2-A7B1A5A14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8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24DC5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905000"/>
            <a:ext cx="8229600" cy="1828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Мой край, моя школа, моя профессиональная деятельность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47800" y="0"/>
            <a:ext cx="6400800" cy="1752600"/>
          </a:xfrm>
        </p:spPr>
        <p:txBody>
          <a:bodyPr/>
          <a:lstStyle/>
          <a:p>
            <a:r>
              <a:rPr lang="ru-RU" sz="2400" i="1" smtClean="0">
                <a:solidFill>
                  <a:schemeClr val="tx2"/>
                </a:solidFill>
              </a:rPr>
              <a:t>МБОУ Сарсак-Омгинский лицей Агрызского муниципального района РТ</a:t>
            </a: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4495800" y="4572000"/>
            <a:ext cx="43434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tx2"/>
                </a:solidFill>
                <a:latin typeface="Times New Roman" pitchFamily="18" charset="0"/>
              </a:rPr>
              <a:t>Гаврилова Елена Ивановна-учитель родного (удмуртского) языка и литературы высшей квалификационной категории</a:t>
            </a:r>
          </a:p>
        </p:txBody>
      </p:sp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4495800" y="6488113"/>
            <a:ext cx="646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</a:rPr>
              <a:t>2019</a:t>
            </a:r>
            <a:endParaRPr lang="ru-RU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Users\Дмитрий\Desktop\альбина\профи\открытый урок\IMG_28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00200"/>
            <a:ext cx="7086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554" name="Picture 2" descr="E:\Елена\103NIKON\DSCN99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78" name="Picture 2" descr="E:\Елена\Котькуд_адямилэн_аслаз_выжыез_вань\DSCN383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02" name="Picture 2" descr="E:\альбина\Гимназия Кузебая Герда\SAM_46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26" name="Picture 2" descr="E:\альбина\классное руководство\SAM_307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  <p:pic>
        <p:nvPicPr>
          <p:cNvPr id="5" name="Picture 2" descr="E:\альбина\классное руководство\SAM_30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3512" y="1600200"/>
            <a:ext cx="627697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7650" name="Picture 2" descr="E:\альбина\классное руководство\SAM_417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8674" name="Picture 2" descr="E:\альбина\марафон, в нач класс\DSCN14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9698" name="Picture 2" descr="E:\альбина\лена\SAM_18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22" name="Picture 2" descr="E:\альбина\мероприятие Дети Войны\SAM_47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1746" name="Picture 2" descr="E:\альбина\профи\ВЕЧЕР ПАМЯТИ\IMG_26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66800" y="1600200"/>
            <a:ext cx="7064375" cy="47085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bg1"/>
                </a:solidFill>
              </a:rPr>
              <a:t>Каждый человек обязан знать,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среди какой красоты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и каких нравственных ценностей он живёт.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Д.С.Лихачёв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D:\Documents\Фотографии\Мои рисунки\Омг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0275" y="1668463"/>
            <a:ext cx="3794125" cy="442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2770" name="Picture 2" descr="F:\работа на горке\SAM_39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7800" y="1600200"/>
            <a:ext cx="6276975" cy="470852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Documents\Фотографии\фото семинар\DSC038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8" y="354013"/>
            <a:ext cx="8201025" cy="614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Documents\Фотографии\музей фотки\IMG_84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219200"/>
            <a:ext cx="617220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Documents\Фотографии\мероприятие пасха\мероприятие пасха 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09600"/>
            <a:ext cx="4267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3" descr="D:\Documents\Фотографии\мероприятие пасха\мероприятие пасха 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447800"/>
            <a:ext cx="3657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:\Documents\Фотографии\выпускной дет сад\фото\x_169488f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85800"/>
            <a:ext cx="7448550" cy="558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:\Documents\фотки\SAM_92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990600"/>
            <a:ext cx="5943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Когда мы осмыслим свою роль на земле, пусть самую скромную и незаметную, тогда лишь мы будем счастливы…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                             А. Сент-Экзюпери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Дмитрий\Desktop\альбина\профи\открытый урок\IMG_27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7924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ysClr val="windowText" lastClr="000000"/>
      </a:dk1>
      <a:lt1>
        <a:srgbClr val="25E152"/>
      </a:lt1>
      <a:dk2>
        <a:srgbClr val="3EF1C0"/>
      </a:dk2>
      <a:lt2>
        <a:srgbClr val="DBF5F9"/>
      </a:lt2>
      <a:accent1>
        <a:srgbClr val="76D9E8"/>
      </a:accent1>
      <a:accent2>
        <a:srgbClr val="009DD9"/>
      </a:accent2>
      <a:accent3>
        <a:srgbClr val="0BD0D9"/>
      </a:accent3>
      <a:accent4>
        <a:srgbClr val="20C8F7"/>
      </a:accent4>
      <a:accent5>
        <a:srgbClr val="5FF2CA"/>
      </a:accent5>
      <a:accent6>
        <a:srgbClr val="A5C249"/>
      </a:accent6>
      <a:hlink>
        <a:srgbClr val="0B9B74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199</TotalTime>
  <Words>55</Words>
  <Application>Microsoft Office PowerPoint</Application>
  <PresentationFormat>Экран (4:3)</PresentationFormat>
  <Paragraphs>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Мой край, моя школа, моя профессиональная деятельность</vt:lpstr>
      <vt:lpstr>Каждый человек обязан знать, среди какой красоты  и каких нравственных ценностей он живёт. Д.С.Лихачёв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Когда мы осмыслим свою роль на земле, пусть самую скромную и незаметную, тогда лишь мы будем счастливы…                              А. Сент-Экзюпери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край, моя школа, моя профессиональная деятельность</dc:title>
  <dc:creator>Дмитрий</dc:creator>
  <cp:lastModifiedBy>Елена</cp:lastModifiedBy>
  <cp:revision>14</cp:revision>
  <dcterms:created xsi:type="dcterms:W3CDTF">2016-02-18T15:36:06Z</dcterms:created>
  <dcterms:modified xsi:type="dcterms:W3CDTF">2019-02-26T14:15:37Z</dcterms:modified>
</cp:coreProperties>
</file>